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handoutMasterIdLst>
    <p:handoutMasterId r:id="rId7"/>
  </p:handoutMasterIdLst>
  <p:sldIdLst>
    <p:sldId id="256" r:id="rId5"/>
  </p:sldIdLst>
  <p:sldSz cx="21383625" cy="30275213"/>
  <p:notesSz cx="6669088" cy="9872663"/>
  <p:defaultTextStyle>
    <a:defPPr>
      <a:defRPr lang="nb-NO"/>
    </a:defPPr>
    <a:lvl1pPr marL="0" algn="l" defTabSz="2951866" rtl="0" eaLnBrk="1" latinLnBrk="0" hangingPunct="1">
      <a:defRPr sz="5811" kern="1200">
        <a:solidFill>
          <a:schemeClr val="tx1"/>
        </a:solidFill>
        <a:latin typeface="+mn-lt"/>
        <a:ea typeface="+mn-ea"/>
        <a:cs typeface="+mn-cs"/>
      </a:defRPr>
    </a:lvl1pPr>
    <a:lvl2pPr marL="1475933" algn="l" defTabSz="2951866" rtl="0" eaLnBrk="1" latinLnBrk="0" hangingPunct="1">
      <a:defRPr sz="5811" kern="1200">
        <a:solidFill>
          <a:schemeClr val="tx1"/>
        </a:solidFill>
        <a:latin typeface="+mn-lt"/>
        <a:ea typeface="+mn-ea"/>
        <a:cs typeface="+mn-cs"/>
      </a:defRPr>
    </a:lvl2pPr>
    <a:lvl3pPr marL="2951866" algn="l" defTabSz="2951866" rtl="0" eaLnBrk="1" latinLnBrk="0" hangingPunct="1">
      <a:defRPr sz="5811" kern="1200">
        <a:solidFill>
          <a:schemeClr val="tx1"/>
        </a:solidFill>
        <a:latin typeface="+mn-lt"/>
        <a:ea typeface="+mn-ea"/>
        <a:cs typeface="+mn-cs"/>
      </a:defRPr>
    </a:lvl3pPr>
    <a:lvl4pPr marL="4427799" algn="l" defTabSz="2951866" rtl="0" eaLnBrk="1" latinLnBrk="0" hangingPunct="1">
      <a:defRPr sz="5811" kern="1200">
        <a:solidFill>
          <a:schemeClr val="tx1"/>
        </a:solidFill>
        <a:latin typeface="+mn-lt"/>
        <a:ea typeface="+mn-ea"/>
        <a:cs typeface="+mn-cs"/>
      </a:defRPr>
    </a:lvl4pPr>
    <a:lvl5pPr marL="5903732" algn="l" defTabSz="2951866" rtl="0" eaLnBrk="1" latinLnBrk="0" hangingPunct="1">
      <a:defRPr sz="5811" kern="1200">
        <a:solidFill>
          <a:schemeClr val="tx1"/>
        </a:solidFill>
        <a:latin typeface="+mn-lt"/>
        <a:ea typeface="+mn-ea"/>
        <a:cs typeface="+mn-cs"/>
      </a:defRPr>
    </a:lvl5pPr>
    <a:lvl6pPr marL="7379665" algn="l" defTabSz="2951866" rtl="0" eaLnBrk="1" latinLnBrk="0" hangingPunct="1">
      <a:defRPr sz="5811" kern="1200">
        <a:solidFill>
          <a:schemeClr val="tx1"/>
        </a:solidFill>
        <a:latin typeface="+mn-lt"/>
        <a:ea typeface="+mn-ea"/>
        <a:cs typeface="+mn-cs"/>
      </a:defRPr>
    </a:lvl6pPr>
    <a:lvl7pPr marL="8855598" algn="l" defTabSz="2951866" rtl="0" eaLnBrk="1" latinLnBrk="0" hangingPunct="1">
      <a:defRPr sz="5811" kern="1200">
        <a:solidFill>
          <a:schemeClr val="tx1"/>
        </a:solidFill>
        <a:latin typeface="+mn-lt"/>
        <a:ea typeface="+mn-ea"/>
        <a:cs typeface="+mn-cs"/>
      </a:defRPr>
    </a:lvl7pPr>
    <a:lvl8pPr marL="10331531" algn="l" defTabSz="2951866" rtl="0" eaLnBrk="1" latinLnBrk="0" hangingPunct="1">
      <a:defRPr sz="5811" kern="1200">
        <a:solidFill>
          <a:schemeClr val="tx1"/>
        </a:solidFill>
        <a:latin typeface="+mn-lt"/>
        <a:ea typeface="+mn-ea"/>
        <a:cs typeface="+mn-cs"/>
      </a:defRPr>
    </a:lvl8pPr>
    <a:lvl9pPr marL="11807464" algn="l" defTabSz="2951866" rtl="0" eaLnBrk="1" latinLnBrk="0" hangingPunct="1">
      <a:defRPr sz="5811"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536" userDrawn="1">
          <p15:clr>
            <a:srgbClr val="A4A3A4"/>
          </p15:clr>
        </p15:guide>
        <p15:guide id="2" pos="6735"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E7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28" d="100"/>
          <a:sy n="28" d="100"/>
        </p:scale>
        <p:origin x="2970" y="312"/>
      </p:cViewPr>
      <p:guideLst>
        <p:guide orient="horz" pos="9536"/>
        <p:guide pos="6735"/>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889250" cy="495300"/>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sz="quarter" idx="1"/>
          </p:nvPr>
        </p:nvSpPr>
        <p:spPr>
          <a:xfrm>
            <a:off x="3778250" y="0"/>
            <a:ext cx="2889250" cy="495300"/>
          </a:xfrm>
          <a:prstGeom prst="rect">
            <a:avLst/>
          </a:prstGeom>
        </p:spPr>
        <p:txBody>
          <a:bodyPr vert="horz" lIns="91440" tIns="45720" rIns="91440" bIns="45720" rtlCol="0"/>
          <a:lstStyle>
            <a:lvl1pPr algn="r">
              <a:defRPr sz="1200"/>
            </a:lvl1pPr>
          </a:lstStyle>
          <a:p>
            <a:fld id="{00A55DB2-CBD4-4D75-B08C-8C84954FB0BA}" type="datetimeFigureOut">
              <a:rPr lang="nb-NO" smtClean="0"/>
              <a:t>25.09.2018</a:t>
            </a:fld>
            <a:endParaRPr lang="nb-NO"/>
          </a:p>
        </p:txBody>
      </p:sp>
      <p:sp>
        <p:nvSpPr>
          <p:cNvPr id="4" name="Plassholder for bunntekst 3"/>
          <p:cNvSpPr>
            <a:spLocks noGrp="1"/>
          </p:cNvSpPr>
          <p:nvPr>
            <p:ph type="ftr" sz="quarter" idx="2"/>
          </p:nvPr>
        </p:nvSpPr>
        <p:spPr>
          <a:xfrm>
            <a:off x="0" y="9377363"/>
            <a:ext cx="2889250" cy="495300"/>
          </a:xfrm>
          <a:prstGeom prst="rect">
            <a:avLst/>
          </a:prstGeom>
        </p:spPr>
        <p:txBody>
          <a:bodyPr vert="horz" lIns="91440" tIns="45720" rIns="91440" bIns="45720" rtlCol="0" anchor="b"/>
          <a:lstStyle>
            <a:lvl1pPr algn="l">
              <a:defRPr sz="1200"/>
            </a:lvl1pPr>
          </a:lstStyle>
          <a:p>
            <a:endParaRPr lang="nb-NO"/>
          </a:p>
        </p:txBody>
      </p:sp>
      <p:sp>
        <p:nvSpPr>
          <p:cNvPr id="5" name="Plassholder for lysbildenummer 4"/>
          <p:cNvSpPr>
            <a:spLocks noGrp="1"/>
          </p:cNvSpPr>
          <p:nvPr>
            <p:ph type="sldNum" sz="quarter" idx="3"/>
          </p:nvPr>
        </p:nvSpPr>
        <p:spPr>
          <a:xfrm>
            <a:off x="3778250" y="9377363"/>
            <a:ext cx="2889250" cy="495300"/>
          </a:xfrm>
          <a:prstGeom prst="rect">
            <a:avLst/>
          </a:prstGeom>
        </p:spPr>
        <p:txBody>
          <a:bodyPr vert="horz" lIns="91440" tIns="45720" rIns="91440" bIns="45720" rtlCol="0" anchor="b"/>
          <a:lstStyle>
            <a:lvl1pPr algn="r">
              <a:defRPr sz="1200"/>
            </a:lvl1pPr>
          </a:lstStyle>
          <a:p>
            <a:fld id="{102A6B55-3358-4CD9-9BC0-81EF4414E593}" type="slidenum">
              <a:rPr lang="nb-NO" smtClean="0"/>
              <a:t>‹#›</a:t>
            </a:fld>
            <a:endParaRPr lang="nb-NO"/>
          </a:p>
        </p:txBody>
      </p:sp>
    </p:spTree>
    <p:extLst>
      <p:ext uri="{BB962C8B-B14F-4D97-AF65-F5344CB8AC3E}">
        <p14:creationId xmlns:p14="http://schemas.microsoft.com/office/powerpoint/2010/main" val="32486562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889938" cy="49534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777607" y="0"/>
            <a:ext cx="2889938" cy="495348"/>
          </a:xfrm>
          <a:prstGeom prst="rect">
            <a:avLst/>
          </a:prstGeom>
        </p:spPr>
        <p:txBody>
          <a:bodyPr vert="horz" lIns="91440" tIns="45720" rIns="91440" bIns="45720" rtlCol="0"/>
          <a:lstStyle>
            <a:lvl1pPr algn="r">
              <a:defRPr sz="1200"/>
            </a:lvl1pPr>
          </a:lstStyle>
          <a:p>
            <a:fld id="{F5030F04-A3E5-427A-8225-D0B08F2BCB52}" type="datetimeFigureOut">
              <a:rPr lang="nb-NO" smtClean="0"/>
              <a:t>25.09.2018</a:t>
            </a:fld>
            <a:endParaRPr lang="nb-NO"/>
          </a:p>
        </p:txBody>
      </p:sp>
      <p:sp>
        <p:nvSpPr>
          <p:cNvPr id="4" name="Plassholder for lysbilde 3"/>
          <p:cNvSpPr>
            <a:spLocks noGrp="1" noRot="1" noChangeAspect="1"/>
          </p:cNvSpPr>
          <p:nvPr>
            <p:ph type="sldImg" idx="2"/>
          </p:nvPr>
        </p:nvSpPr>
        <p:spPr>
          <a:xfrm>
            <a:off x="2157413" y="1233488"/>
            <a:ext cx="2354262" cy="3332162"/>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66909" y="4751219"/>
            <a:ext cx="5335270" cy="3887361"/>
          </a:xfrm>
          <a:prstGeom prst="rect">
            <a:avLst/>
          </a:prstGeom>
        </p:spPr>
        <p:txBody>
          <a:bodyPr vert="horz" lIns="91440" tIns="45720" rIns="91440" bIns="45720" rtlCol="0"/>
          <a:lstStyle/>
          <a:p>
            <a:pPr lvl="0"/>
            <a:r>
              <a:rPr lang="nb-NO"/>
              <a:t>Klikk for å redigere tekststiler i malen</a:t>
            </a:r>
          </a:p>
          <a:p>
            <a:pPr lvl="1"/>
            <a:r>
              <a:rPr lang="nb-NO"/>
              <a:t>Andre nivå</a:t>
            </a:r>
          </a:p>
          <a:p>
            <a:pPr lvl="1"/>
            <a:r>
              <a:rPr lang="nb-NO"/>
              <a:t>Tredje nivå</a:t>
            </a:r>
          </a:p>
          <a:p>
            <a:pPr lvl="1"/>
            <a:r>
              <a:rPr lang="nb-NO"/>
              <a:t>Fjerde nivå</a:t>
            </a:r>
          </a:p>
          <a:p>
            <a:pPr lvl="1"/>
            <a:r>
              <a:rPr lang="nb-NO"/>
              <a:t>Femte nivå</a:t>
            </a:r>
          </a:p>
        </p:txBody>
      </p:sp>
      <p:sp>
        <p:nvSpPr>
          <p:cNvPr id="6" name="Plassholder for bunntekst 5"/>
          <p:cNvSpPr>
            <a:spLocks noGrp="1"/>
          </p:cNvSpPr>
          <p:nvPr>
            <p:ph type="ftr" sz="quarter" idx="4"/>
          </p:nvPr>
        </p:nvSpPr>
        <p:spPr>
          <a:xfrm>
            <a:off x="0" y="9377317"/>
            <a:ext cx="2889938" cy="49534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777607" y="9377317"/>
            <a:ext cx="2889938" cy="495347"/>
          </a:xfrm>
          <a:prstGeom prst="rect">
            <a:avLst/>
          </a:prstGeom>
        </p:spPr>
        <p:txBody>
          <a:bodyPr vert="horz" lIns="91440" tIns="45720" rIns="91440" bIns="45720" rtlCol="0" anchor="b"/>
          <a:lstStyle>
            <a:lvl1pPr algn="r">
              <a:defRPr sz="1200"/>
            </a:lvl1pPr>
          </a:lstStyle>
          <a:p>
            <a:fld id="{374B0257-5D7F-4075-A80E-1BBF00486F50}" type="slidenum">
              <a:rPr lang="nb-NO" smtClean="0"/>
              <a:t>‹#›</a:t>
            </a:fld>
            <a:endParaRPr lang="nb-NO"/>
          </a:p>
        </p:txBody>
      </p:sp>
    </p:spTree>
    <p:extLst>
      <p:ext uri="{BB962C8B-B14F-4D97-AF65-F5344CB8AC3E}">
        <p14:creationId xmlns:p14="http://schemas.microsoft.com/office/powerpoint/2010/main" val="1310728928"/>
      </p:ext>
    </p:extLst>
  </p:cSld>
  <p:clrMap bg1="lt1" tx1="dk1" bg2="lt2" tx2="dk2" accent1="accent1" accent2="accent2" accent3="accent3" accent4="accent4" accent5="accent5" accent6="accent6" hlink="hlink" folHlink="folHlink"/>
  <p:notesStyle>
    <a:lvl1pPr marL="0" algn="l" defTabSz="2951866" rtl="0" eaLnBrk="1" latinLnBrk="0" hangingPunct="1">
      <a:defRPr sz="3874" kern="1200">
        <a:solidFill>
          <a:schemeClr val="tx1"/>
        </a:solidFill>
        <a:latin typeface="+mn-lt"/>
        <a:ea typeface="+mn-ea"/>
        <a:cs typeface="+mn-cs"/>
      </a:defRPr>
    </a:lvl1pPr>
    <a:lvl2pPr marL="1475933" algn="l" defTabSz="2951866" rtl="0" eaLnBrk="1" latinLnBrk="0" hangingPunct="1">
      <a:defRPr sz="3874" kern="1200">
        <a:solidFill>
          <a:schemeClr val="tx1"/>
        </a:solidFill>
        <a:latin typeface="+mn-lt"/>
        <a:ea typeface="+mn-ea"/>
        <a:cs typeface="+mn-cs"/>
      </a:defRPr>
    </a:lvl2pPr>
    <a:lvl3pPr marL="2951866" algn="l" defTabSz="2951866" rtl="0" eaLnBrk="1" latinLnBrk="0" hangingPunct="1">
      <a:defRPr sz="3874" kern="1200">
        <a:solidFill>
          <a:schemeClr val="tx1"/>
        </a:solidFill>
        <a:latin typeface="+mn-lt"/>
        <a:ea typeface="+mn-ea"/>
        <a:cs typeface="+mn-cs"/>
      </a:defRPr>
    </a:lvl3pPr>
    <a:lvl4pPr marL="4427799" algn="l" defTabSz="2951866" rtl="0" eaLnBrk="1" latinLnBrk="0" hangingPunct="1">
      <a:defRPr sz="3874" kern="1200">
        <a:solidFill>
          <a:schemeClr val="tx1"/>
        </a:solidFill>
        <a:latin typeface="+mn-lt"/>
        <a:ea typeface="+mn-ea"/>
        <a:cs typeface="+mn-cs"/>
      </a:defRPr>
    </a:lvl4pPr>
    <a:lvl5pPr marL="5903732" algn="l" defTabSz="2951866" rtl="0" eaLnBrk="1" latinLnBrk="0" hangingPunct="1">
      <a:defRPr sz="3874" kern="1200">
        <a:solidFill>
          <a:schemeClr val="tx1"/>
        </a:solidFill>
        <a:latin typeface="+mn-lt"/>
        <a:ea typeface="+mn-ea"/>
        <a:cs typeface="+mn-cs"/>
      </a:defRPr>
    </a:lvl5pPr>
    <a:lvl6pPr marL="7379665" algn="l" defTabSz="2951866" rtl="0" eaLnBrk="1" latinLnBrk="0" hangingPunct="1">
      <a:defRPr sz="3874" kern="1200">
        <a:solidFill>
          <a:schemeClr val="tx1"/>
        </a:solidFill>
        <a:latin typeface="+mn-lt"/>
        <a:ea typeface="+mn-ea"/>
        <a:cs typeface="+mn-cs"/>
      </a:defRPr>
    </a:lvl6pPr>
    <a:lvl7pPr marL="8855598" algn="l" defTabSz="2951866" rtl="0" eaLnBrk="1" latinLnBrk="0" hangingPunct="1">
      <a:defRPr sz="3874" kern="1200">
        <a:solidFill>
          <a:schemeClr val="tx1"/>
        </a:solidFill>
        <a:latin typeface="+mn-lt"/>
        <a:ea typeface="+mn-ea"/>
        <a:cs typeface="+mn-cs"/>
      </a:defRPr>
    </a:lvl7pPr>
    <a:lvl8pPr marL="10331531" algn="l" defTabSz="2951866" rtl="0" eaLnBrk="1" latinLnBrk="0" hangingPunct="1">
      <a:defRPr sz="3874" kern="1200">
        <a:solidFill>
          <a:schemeClr val="tx1"/>
        </a:solidFill>
        <a:latin typeface="+mn-lt"/>
        <a:ea typeface="+mn-ea"/>
        <a:cs typeface="+mn-cs"/>
      </a:defRPr>
    </a:lvl8pPr>
    <a:lvl9pPr marL="11807464" algn="l" defTabSz="2951866" rtl="0" eaLnBrk="1" latinLnBrk="0" hangingPunct="1">
      <a:defRPr sz="3874"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2157413" y="1233488"/>
            <a:ext cx="2354262" cy="3332162"/>
          </a:xfrm>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374B0257-5D7F-4075-A80E-1BBF00486F50}" type="slidenum">
              <a:rPr lang="nb-NO" smtClean="0"/>
              <a:t>1</a:t>
            </a:fld>
            <a:endParaRPr lang="nb-NO"/>
          </a:p>
        </p:txBody>
      </p:sp>
    </p:spTree>
    <p:extLst>
      <p:ext uri="{BB962C8B-B14F-4D97-AF65-F5344CB8AC3E}">
        <p14:creationId xmlns:p14="http://schemas.microsoft.com/office/powerpoint/2010/main" val="397196338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tellysbilde">
    <p:spTree>
      <p:nvGrpSpPr>
        <p:cNvPr id="1" name=""/>
        <p:cNvGrpSpPr/>
        <p:nvPr/>
      </p:nvGrpSpPr>
      <p:grpSpPr>
        <a:xfrm>
          <a:off x="0" y="0"/>
          <a:ext cx="0" cy="0"/>
          <a:chOff x="0" y="0"/>
          <a:chExt cx="0" cy="0"/>
        </a:xfrm>
      </p:grpSpPr>
      <p:sp>
        <p:nvSpPr>
          <p:cNvPr id="8" name="Rektangel 7"/>
          <p:cNvSpPr/>
          <p:nvPr userDrawn="1"/>
        </p:nvSpPr>
        <p:spPr>
          <a:xfrm>
            <a:off x="589313" y="4480422"/>
            <a:ext cx="20205000" cy="24714101"/>
          </a:xfrm>
          <a:prstGeom prst="rect">
            <a:avLst/>
          </a:prstGeom>
          <a:solidFill>
            <a:srgbClr val="E7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89"/>
          </a:p>
        </p:txBody>
      </p:sp>
      <p:pic>
        <p:nvPicPr>
          <p:cNvPr id="9" name="Bilde 8"/>
          <p:cNvPicPr preferRelativeResize="0">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135600" y="24426638"/>
            <a:ext cx="9280733" cy="5392859"/>
          </a:xfrm>
          <a:prstGeom prst="rect">
            <a:avLst/>
          </a:prstGeom>
        </p:spPr>
      </p:pic>
      <p:pic>
        <p:nvPicPr>
          <p:cNvPr id="7" name="Bilde 6"/>
          <p:cNvPicPr preferRelativeResize="0">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69428" y="-1712266"/>
            <a:ext cx="8667342" cy="4747131"/>
          </a:xfrm>
          <a:prstGeom prst="rect">
            <a:avLst/>
          </a:prstGeom>
        </p:spPr>
      </p:pic>
      <p:cxnSp>
        <p:nvCxnSpPr>
          <p:cNvPr id="13" name="Rett linje 12"/>
          <p:cNvCxnSpPr/>
          <p:nvPr userDrawn="1"/>
        </p:nvCxnSpPr>
        <p:spPr>
          <a:xfrm>
            <a:off x="604762" y="3595830"/>
            <a:ext cx="20205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526502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Bilde 6"/>
          <p:cNvPicPr preferRelativeResize="0">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9868" y="28328609"/>
            <a:ext cx="3907293" cy="1352142"/>
          </a:xfrm>
          <a:prstGeom prst="rect">
            <a:avLst/>
          </a:prstGeom>
        </p:spPr>
      </p:pic>
      <p:sp>
        <p:nvSpPr>
          <p:cNvPr id="2" name="Title Placeholder 1"/>
          <p:cNvSpPr>
            <a:spLocks noGrp="1"/>
          </p:cNvSpPr>
          <p:nvPr>
            <p:ph type="title"/>
          </p:nvPr>
        </p:nvSpPr>
        <p:spPr>
          <a:xfrm>
            <a:off x="589313" y="2584860"/>
            <a:ext cx="20205000" cy="2062533"/>
          </a:xfrm>
          <a:prstGeom prst="rect">
            <a:avLst/>
          </a:prstGeom>
        </p:spPr>
        <p:txBody>
          <a:bodyPr vert="horz" lIns="0" tIns="0" rIns="0" bIns="0" rtlCol="0" anchor="t">
            <a:normAutofit/>
          </a:bodyPr>
          <a:lstStyle/>
          <a:p>
            <a:r>
              <a:rPr lang="nb-NO"/>
              <a:t>Klikk for å redigere tittelstil</a:t>
            </a:r>
          </a:p>
        </p:txBody>
      </p:sp>
      <p:sp>
        <p:nvSpPr>
          <p:cNvPr id="3" name="Text Placeholder 2"/>
          <p:cNvSpPr>
            <a:spLocks noGrp="1"/>
          </p:cNvSpPr>
          <p:nvPr>
            <p:ph type="body" idx="1"/>
          </p:nvPr>
        </p:nvSpPr>
        <p:spPr>
          <a:xfrm>
            <a:off x="1883779" y="7064219"/>
            <a:ext cx="17580371" cy="19980241"/>
          </a:xfrm>
          <a:prstGeom prst="rect">
            <a:avLst/>
          </a:prstGeom>
        </p:spPr>
        <p:txBody>
          <a:bodyPr vert="horz" lIns="0" tIns="0" rIns="0" bIns="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Date Placeholder 3"/>
          <p:cNvSpPr>
            <a:spLocks noGrp="1"/>
          </p:cNvSpPr>
          <p:nvPr>
            <p:ph type="dt" sz="half" idx="2"/>
          </p:nvPr>
        </p:nvSpPr>
        <p:spPr>
          <a:xfrm>
            <a:off x="3956064" y="28336330"/>
            <a:ext cx="2020725" cy="1138119"/>
          </a:xfrm>
          <a:prstGeom prst="rect">
            <a:avLst/>
          </a:prstGeom>
        </p:spPr>
        <p:txBody>
          <a:bodyPr vert="horz" lIns="0" tIns="0" rIns="0" bIns="0" rtlCol="0" anchor="t"/>
          <a:lstStyle>
            <a:lvl1pPr algn="l" rtl="0">
              <a:defRPr sz="2806">
                <a:solidFill>
                  <a:schemeClr val="tx1"/>
                </a:solidFill>
              </a:defRPr>
            </a:lvl1pPr>
          </a:lstStyle>
          <a:p>
            <a:endParaRPr lang="nb-NO"/>
          </a:p>
        </p:txBody>
      </p:sp>
      <p:sp>
        <p:nvSpPr>
          <p:cNvPr id="5" name="Footer Placeholder 4"/>
          <p:cNvSpPr>
            <a:spLocks noGrp="1"/>
          </p:cNvSpPr>
          <p:nvPr>
            <p:ph type="ftr" sz="quarter" idx="3"/>
          </p:nvPr>
        </p:nvSpPr>
        <p:spPr>
          <a:xfrm>
            <a:off x="6313576" y="28328609"/>
            <a:ext cx="13134709" cy="1138119"/>
          </a:xfrm>
          <a:prstGeom prst="rect">
            <a:avLst/>
          </a:prstGeom>
        </p:spPr>
        <p:txBody>
          <a:bodyPr vert="horz" lIns="0" tIns="0" rIns="0" bIns="0" rtlCol="0" anchor="t"/>
          <a:lstStyle>
            <a:lvl1pPr algn="l" rtl="0">
              <a:defRPr sz="2806">
                <a:solidFill>
                  <a:schemeClr val="tx1"/>
                </a:solidFill>
              </a:defRPr>
            </a:lvl1pPr>
          </a:lstStyle>
          <a:p>
            <a:endParaRPr lang="nb-NO"/>
          </a:p>
        </p:txBody>
      </p:sp>
      <p:sp>
        <p:nvSpPr>
          <p:cNvPr id="6" name="Slide Number Placeholder 5"/>
          <p:cNvSpPr>
            <a:spLocks noGrp="1"/>
          </p:cNvSpPr>
          <p:nvPr>
            <p:ph type="sldNum" sz="quarter" idx="4"/>
          </p:nvPr>
        </p:nvSpPr>
        <p:spPr>
          <a:xfrm>
            <a:off x="19785073" y="28336330"/>
            <a:ext cx="1024613" cy="1138119"/>
          </a:xfrm>
          <a:prstGeom prst="rect">
            <a:avLst/>
          </a:prstGeom>
        </p:spPr>
        <p:txBody>
          <a:bodyPr vert="horz" lIns="0" tIns="0" rIns="0" bIns="0" rtlCol="0" anchor="t"/>
          <a:lstStyle>
            <a:lvl1pPr algn="r" rtl="0">
              <a:defRPr sz="2806">
                <a:solidFill>
                  <a:schemeClr val="tx1"/>
                </a:solidFill>
              </a:defRPr>
            </a:lvl1pPr>
          </a:lstStyle>
          <a:p>
            <a:fld id="{62F8C147-E5C9-4E5A-BFDA-02BE385E1D0E}" type="slidenum">
              <a:rPr lang="nb-NO" smtClean="0"/>
              <a:pPr/>
              <a:t>‹#›</a:t>
            </a:fld>
            <a:endParaRPr lang="nb-NO"/>
          </a:p>
        </p:txBody>
      </p:sp>
      <p:cxnSp>
        <p:nvCxnSpPr>
          <p:cNvPr id="13" name="Rett linje 12"/>
          <p:cNvCxnSpPr/>
          <p:nvPr userDrawn="1"/>
        </p:nvCxnSpPr>
        <p:spPr>
          <a:xfrm>
            <a:off x="588190" y="27811875"/>
            <a:ext cx="20205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9804065"/>
      </p:ext>
    </p:extLst>
  </p:cSld>
  <p:clrMap bg1="lt1" tx1="dk1" bg2="lt2" tx2="dk2" accent1="accent1" accent2="accent2" accent3="accent3" accent4="accent4" accent5="accent5" accent6="accent6" hlink="hlink" folHlink="folHlink"/>
  <p:sldLayoutIdLst>
    <p:sldLayoutId id="2147483649" r:id="rId1"/>
  </p:sldLayoutIdLst>
  <p:hf hdr="0" ftr="0" dt="0"/>
  <p:txStyles>
    <p:titleStyle>
      <a:lvl1pPr algn="ctr" defTabSz="2138324" rtl="0" eaLnBrk="1" latinLnBrk="0" hangingPunct="1">
        <a:spcBef>
          <a:spcPct val="0"/>
        </a:spcBef>
        <a:buNone/>
        <a:defRPr sz="5612" kern="1200">
          <a:solidFill>
            <a:schemeClr val="tx1"/>
          </a:solidFill>
          <a:latin typeface="+mj-lt"/>
          <a:ea typeface="+mj-ea"/>
          <a:cs typeface="+mj-cs"/>
        </a:defRPr>
      </a:lvl1pPr>
    </p:titleStyle>
    <p:bodyStyle>
      <a:lvl1pPr marL="801872" indent="-801872" algn="l" defTabSz="2138324" rtl="0" eaLnBrk="1" latinLnBrk="0" hangingPunct="1">
        <a:spcBef>
          <a:spcPct val="20000"/>
        </a:spcBef>
        <a:buFontTx/>
        <a:buBlip>
          <a:blip r:embed="rId4"/>
        </a:buBlip>
        <a:defRPr sz="4209" kern="1200">
          <a:solidFill>
            <a:schemeClr val="tx1"/>
          </a:solidFill>
          <a:latin typeface="+mn-lt"/>
          <a:ea typeface="+mn-ea"/>
          <a:cs typeface="+mn-cs"/>
        </a:defRPr>
      </a:lvl1pPr>
      <a:lvl2pPr marL="1737389" indent="-668226" algn="l" defTabSz="2138324" rtl="0" eaLnBrk="1" latinLnBrk="0" hangingPunct="1">
        <a:spcBef>
          <a:spcPts val="0"/>
        </a:spcBef>
        <a:buFontTx/>
        <a:buBlip>
          <a:blip r:embed="rId4"/>
        </a:buBlip>
        <a:defRPr sz="4209" kern="1200">
          <a:solidFill>
            <a:schemeClr val="tx1"/>
          </a:solidFill>
          <a:latin typeface="+mn-lt"/>
          <a:ea typeface="+mn-ea"/>
          <a:cs typeface="+mn-cs"/>
        </a:defRPr>
      </a:lvl2pPr>
      <a:lvl3pPr marL="2672906" indent="-534581" algn="l" defTabSz="2138324" rtl="0" eaLnBrk="1" latinLnBrk="0" hangingPunct="1">
        <a:spcBef>
          <a:spcPts val="0"/>
        </a:spcBef>
        <a:buFontTx/>
        <a:buBlip>
          <a:blip r:embed="rId4"/>
        </a:buBlip>
        <a:defRPr sz="3742" kern="1200">
          <a:solidFill>
            <a:schemeClr val="tx1"/>
          </a:solidFill>
          <a:latin typeface="+mn-lt"/>
          <a:ea typeface="+mn-ea"/>
          <a:cs typeface="+mn-cs"/>
        </a:defRPr>
      </a:lvl3pPr>
      <a:lvl4pPr marL="3742068" indent="-534581" algn="l" defTabSz="2138324" rtl="0" eaLnBrk="1" latinLnBrk="0" hangingPunct="1">
        <a:spcBef>
          <a:spcPts val="0"/>
        </a:spcBef>
        <a:buFontTx/>
        <a:buBlip>
          <a:blip r:embed="rId4"/>
        </a:buBlip>
        <a:defRPr sz="3274" kern="1200">
          <a:solidFill>
            <a:schemeClr val="tx1"/>
          </a:solidFill>
          <a:latin typeface="+mn-lt"/>
          <a:ea typeface="+mn-ea"/>
          <a:cs typeface="+mn-cs"/>
        </a:defRPr>
      </a:lvl4pPr>
      <a:lvl5pPr marL="4811230" indent="-534581" algn="l" defTabSz="2138324" rtl="0" eaLnBrk="1" latinLnBrk="0" hangingPunct="1">
        <a:spcBef>
          <a:spcPts val="0"/>
        </a:spcBef>
        <a:buFontTx/>
        <a:buBlip>
          <a:blip r:embed="rId4"/>
        </a:buBlip>
        <a:defRPr sz="2806" kern="1200">
          <a:solidFill>
            <a:schemeClr val="tx1"/>
          </a:solidFill>
          <a:latin typeface="+mn-lt"/>
          <a:ea typeface="+mn-ea"/>
          <a:cs typeface="+mn-cs"/>
        </a:defRPr>
      </a:lvl5pPr>
      <a:lvl6pPr marL="5880392" indent="-534581" algn="l" defTabSz="2138324" rtl="0" eaLnBrk="1" latinLnBrk="0" hangingPunct="1">
        <a:spcBef>
          <a:spcPct val="20000"/>
        </a:spcBef>
        <a:buFont typeface="Arial" panose="020B0604020202020204" pitchFamily="34" charset="0"/>
        <a:buChar char="•"/>
        <a:defRPr sz="4677" kern="1200">
          <a:solidFill>
            <a:schemeClr val="tx1"/>
          </a:solidFill>
          <a:latin typeface="+mn-lt"/>
          <a:ea typeface="+mn-ea"/>
          <a:cs typeface="+mn-cs"/>
        </a:defRPr>
      </a:lvl6pPr>
      <a:lvl7pPr marL="6949554" indent="-534581" algn="l" defTabSz="2138324" rtl="0" eaLnBrk="1" latinLnBrk="0" hangingPunct="1">
        <a:spcBef>
          <a:spcPct val="20000"/>
        </a:spcBef>
        <a:buFont typeface="Arial" panose="020B0604020202020204" pitchFamily="34" charset="0"/>
        <a:buChar char="•"/>
        <a:defRPr sz="4677" kern="1200">
          <a:solidFill>
            <a:schemeClr val="tx1"/>
          </a:solidFill>
          <a:latin typeface="+mn-lt"/>
          <a:ea typeface="+mn-ea"/>
          <a:cs typeface="+mn-cs"/>
        </a:defRPr>
      </a:lvl7pPr>
      <a:lvl8pPr marL="8018717" indent="-534581" algn="l" defTabSz="2138324" rtl="0" eaLnBrk="1" latinLnBrk="0" hangingPunct="1">
        <a:spcBef>
          <a:spcPct val="20000"/>
        </a:spcBef>
        <a:buFont typeface="Arial" panose="020B0604020202020204" pitchFamily="34" charset="0"/>
        <a:buChar char="•"/>
        <a:defRPr sz="4677" kern="1200">
          <a:solidFill>
            <a:schemeClr val="tx1"/>
          </a:solidFill>
          <a:latin typeface="+mn-lt"/>
          <a:ea typeface="+mn-ea"/>
          <a:cs typeface="+mn-cs"/>
        </a:defRPr>
      </a:lvl8pPr>
      <a:lvl9pPr marL="9087879" indent="-534581" algn="l" defTabSz="2138324" rtl="0" eaLnBrk="1" latinLnBrk="0" hangingPunct="1">
        <a:spcBef>
          <a:spcPct val="20000"/>
        </a:spcBef>
        <a:buFont typeface="Arial" panose="020B0604020202020204" pitchFamily="34" charset="0"/>
        <a:buChar char="•"/>
        <a:defRPr sz="4677" kern="1200">
          <a:solidFill>
            <a:schemeClr val="tx1"/>
          </a:solidFill>
          <a:latin typeface="+mn-lt"/>
          <a:ea typeface="+mn-ea"/>
          <a:cs typeface="+mn-cs"/>
        </a:defRPr>
      </a:lvl9pPr>
    </p:bodyStyle>
    <p:otherStyle>
      <a:defPPr>
        <a:defRPr lang="nb-NO"/>
      </a:defPPr>
      <a:lvl1pPr marL="0" algn="l" defTabSz="2138324" rtl="0" eaLnBrk="1" latinLnBrk="0" hangingPunct="1">
        <a:defRPr sz="4209" kern="1200">
          <a:solidFill>
            <a:schemeClr val="tx1"/>
          </a:solidFill>
          <a:latin typeface="+mn-lt"/>
          <a:ea typeface="+mn-ea"/>
          <a:cs typeface="+mn-cs"/>
        </a:defRPr>
      </a:lvl1pPr>
      <a:lvl2pPr marL="1069162" algn="l" defTabSz="2138324" rtl="0" eaLnBrk="1" latinLnBrk="0" hangingPunct="1">
        <a:defRPr sz="4209" kern="1200">
          <a:solidFill>
            <a:schemeClr val="tx1"/>
          </a:solidFill>
          <a:latin typeface="+mn-lt"/>
          <a:ea typeface="+mn-ea"/>
          <a:cs typeface="+mn-cs"/>
        </a:defRPr>
      </a:lvl2pPr>
      <a:lvl3pPr marL="2138324" algn="l" defTabSz="2138324" rtl="0" eaLnBrk="1" latinLnBrk="0" hangingPunct="1">
        <a:defRPr sz="4209" kern="1200">
          <a:solidFill>
            <a:schemeClr val="tx1"/>
          </a:solidFill>
          <a:latin typeface="+mn-lt"/>
          <a:ea typeface="+mn-ea"/>
          <a:cs typeface="+mn-cs"/>
        </a:defRPr>
      </a:lvl3pPr>
      <a:lvl4pPr marL="3207487" algn="l" defTabSz="2138324" rtl="0" eaLnBrk="1" latinLnBrk="0" hangingPunct="1">
        <a:defRPr sz="4209" kern="1200">
          <a:solidFill>
            <a:schemeClr val="tx1"/>
          </a:solidFill>
          <a:latin typeface="+mn-lt"/>
          <a:ea typeface="+mn-ea"/>
          <a:cs typeface="+mn-cs"/>
        </a:defRPr>
      </a:lvl4pPr>
      <a:lvl5pPr marL="4276649" algn="l" defTabSz="2138324" rtl="0" eaLnBrk="1" latinLnBrk="0" hangingPunct="1">
        <a:defRPr sz="4209" kern="1200">
          <a:solidFill>
            <a:schemeClr val="tx1"/>
          </a:solidFill>
          <a:latin typeface="+mn-lt"/>
          <a:ea typeface="+mn-ea"/>
          <a:cs typeface="+mn-cs"/>
        </a:defRPr>
      </a:lvl5pPr>
      <a:lvl6pPr marL="5345811" algn="l" defTabSz="2138324" rtl="0" eaLnBrk="1" latinLnBrk="0" hangingPunct="1">
        <a:defRPr sz="4209" kern="1200">
          <a:solidFill>
            <a:schemeClr val="tx1"/>
          </a:solidFill>
          <a:latin typeface="+mn-lt"/>
          <a:ea typeface="+mn-ea"/>
          <a:cs typeface="+mn-cs"/>
        </a:defRPr>
      </a:lvl6pPr>
      <a:lvl7pPr marL="6414973" algn="l" defTabSz="2138324" rtl="0" eaLnBrk="1" latinLnBrk="0" hangingPunct="1">
        <a:defRPr sz="4209" kern="1200">
          <a:solidFill>
            <a:schemeClr val="tx1"/>
          </a:solidFill>
          <a:latin typeface="+mn-lt"/>
          <a:ea typeface="+mn-ea"/>
          <a:cs typeface="+mn-cs"/>
        </a:defRPr>
      </a:lvl7pPr>
      <a:lvl8pPr marL="7484135" algn="l" defTabSz="2138324" rtl="0" eaLnBrk="1" latinLnBrk="0" hangingPunct="1">
        <a:defRPr sz="4209" kern="1200">
          <a:solidFill>
            <a:schemeClr val="tx1"/>
          </a:solidFill>
          <a:latin typeface="+mn-lt"/>
          <a:ea typeface="+mn-ea"/>
          <a:cs typeface="+mn-cs"/>
        </a:defRPr>
      </a:lvl8pPr>
      <a:lvl9pPr marL="8553298" algn="l" defTabSz="2138324" rtl="0" eaLnBrk="1" latinLnBrk="0" hangingPunct="1">
        <a:defRPr sz="420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7" descr="afasidagene08 bredtvet annonse_bilde"/>
          <p:cNvPicPr>
            <a:picLocks noChangeAspect="1" noChangeArrowheads="1"/>
          </p:cNvPicPr>
          <p:nvPr/>
        </p:nvPicPr>
        <p:blipFill>
          <a:blip r:embed="rId3">
            <a:extLst>
              <a:ext uri="{28A0092B-C50C-407E-A947-70E740481C1C}">
                <a14:useLocalDpi xmlns:a14="http://schemas.microsoft.com/office/drawing/2010/main" val="0"/>
              </a:ext>
            </a:extLst>
          </a:blip>
          <a:srcRect t="1488" b="1488"/>
          <a:stretch>
            <a:fillRect/>
          </a:stretch>
        </p:blipFill>
        <p:spPr bwMode="auto">
          <a:xfrm>
            <a:off x="563338" y="854033"/>
            <a:ext cx="20256948" cy="34059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Line 12"/>
          <p:cNvSpPr>
            <a:spLocks noChangeShapeType="1"/>
          </p:cNvSpPr>
          <p:nvPr/>
        </p:nvSpPr>
        <p:spPr bwMode="auto">
          <a:xfrm flipH="1">
            <a:off x="14508236" y="4615607"/>
            <a:ext cx="172764" cy="203150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nb-NO" sz="4800"/>
          </a:p>
        </p:txBody>
      </p:sp>
      <p:sp>
        <p:nvSpPr>
          <p:cNvPr id="4" name="TekstSylinder 3"/>
          <p:cNvSpPr txBox="1"/>
          <p:nvPr/>
        </p:nvSpPr>
        <p:spPr>
          <a:xfrm>
            <a:off x="834367" y="4243568"/>
            <a:ext cx="13583876" cy="24268182"/>
          </a:xfrm>
          <a:prstGeom prst="rect">
            <a:avLst/>
          </a:prstGeom>
          <a:noFill/>
        </p:spPr>
        <p:txBody>
          <a:bodyPr wrap="square" rtlCol="0" anchor="t">
            <a:spAutoFit/>
          </a:bodyPr>
          <a:lstStyle/>
          <a:p>
            <a:pPr algn="ctr">
              <a:lnSpc>
                <a:spcPct val="50000"/>
              </a:lnSpc>
              <a:spcBef>
                <a:spcPct val="50000"/>
              </a:spcBef>
              <a:defRPr/>
            </a:pPr>
            <a:r>
              <a:rPr lang="nb-NO" altLang="nb-NO" sz="5400" b="1"/>
              <a:t> </a:t>
            </a:r>
          </a:p>
          <a:p>
            <a:pPr fontAlgn="base"/>
            <a:r>
              <a:rPr lang="nb-NO" sz="5400" b="1">
                <a:latin typeface="+mj-lt"/>
              </a:rPr>
              <a:t>22.–23. november 2018 i Statped</a:t>
            </a:r>
            <a:endParaRPr lang="nb-NO" sz="5400" b="1" i="1">
              <a:latin typeface="+mj-lt"/>
            </a:endParaRPr>
          </a:p>
          <a:p>
            <a:pPr fontAlgn="base"/>
            <a:r>
              <a:rPr lang="nb-NO" sz="3600" i="1"/>
              <a:t>Statped arrangerer tradisjonen tro sine årlige afasidager, et praksisrettet kurs om afasi. Benytt sjansen til å høre om praksiserfaringer og forskning og utveksle erfaringer med andre logopeder som arbeider i afasifeltet.</a:t>
            </a:r>
            <a:r>
              <a:rPr lang="en-US" sz="3600"/>
              <a:t>​</a:t>
            </a:r>
          </a:p>
          <a:p>
            <a:pPr fontAlgn="base"/>
            <a:r>
              <a:rPr lang="nb-NO" sz="3600"/>
              <a:t>​</a:t>
            </a:r>
          </a:p>
          <a:p>
            <a:pPr fontAlgn="base"/>
            <a:r>
              <a:rPr lang="en-GB" sz="4000" b="1"/>
              <a:t>22. </a:t>
            </a:r>
            <a:r>
              <a:rPr lang="en-GB" sz="4000" b="1" err="1"/>
              <a:t>november</a:t>
            </a:r>
            <a:r>
              <a:rPr lang="en-GB" sz="4000" b="1"/>
              <a:t>, kl. 10.00–16.00</a:t>
            </a:r>
            <a:r>
              <a:rPr lang="nb-NO" sz="4000"/>
              <a:t>​</a:t>
            </a:r>
          </a:p>
          <a:p>
            <a:pPr fontAlgn="base"/>
            <a:r>
              <a:rPr lang="en-US" sz="3600" b="1"/>
              <a:t>Apraxia of Speech (</a:t>
            </a:r>
            <a:r>
              <a:rPr lang="en-US" sz="3600" b="1" err="1"/>
              <a:t>AoS</a:t>
            </a:r>
            <a:r>
              <a:rPr lang="en-US" sz="3600" b="1"/>
              <a:t>): theory, differential diagnosis and treatment </a:t>
            </a:r>
            <a:r>
              <a:rPr lang="en-GB" sz="3400"/>
              <a:t>v/ </a:t>
            </a:r>
            <a:r>
              <a:rPr lang="en-GB" sz="3400" err="1"/>
              <a:t>logoped</a:t>
            </a:r>
            <a:r>
              <a:rPr lang="en-GB" sz="3400"/>
              <a:t> </a:t>
            </a:r>
            <a:r>
              <a:rPr lang="en-GB" sz="3400" err="1"/>
              <a:t>og</a:t>
            </a:r>
            <a:r>
              <a:rPr lang="en-GB" sz="3400"/>
              <a:t> </a:t>
            </a:r>
            <a:r>
              <a:rPr lang="en-GB" sz="3400" err="1"/>
              <a:t>klinisk</a:t>
            </a:r>
            <a:r>
              <a:rPr lang="en-GB" sz="3400"/>
              <a:t> </a:t>
            </a:r>
            <a:r>
              <a:rPr lang="en-GB" sz="3400" err="1"/>
              <a:t>lingvist</a:t>
            </a:r>
            <a:r>
              <a:rPr lang="en-GB" sz="3400"/>
              <a:t> </a:t>
            </a:r>
            <a:r>
              <a:rPr lang="nb-NO" sz="3400"/>
              <a:t>Judith </a:t>
            </a:r>
            <a:r>
              <a:rPr lang="nb-NO" sz="3400" err="1"/>
              <a:t>Feiken</a:t>
            </a:r>
            <a:r>
              <a:rPr lang="nb-NO" sz="3400"/>
              <a:t>​</a:t>
            </a:r>
          </a:p>
          <a:p>
            <a:pPr fontAlgn="base"/>
            <a:r>
              <a:rPr lang="en-GB" sz="3400"/>
              <a:t>​</a:t>
            </a:r>
          </a:p>
          <a:p>
            <a:r>
              <a:rPr lang="en-GB" sz="3400"/>
              <a:t>Judith </a:t>
            </a:r>
            <a:r>
              <a:rPr lang="en-GB" sz="3400" err="1"/>
              <a:t>Feiken</a:t>
            </a:r>
            <a:r>
              <a:rPr lang="en-GB" sz="3400"/>
              <a:t> </a:t>
            </a:r>
            <a:r>
              <a:rPr lang="en-GB" sz="3400" err="1"/>
              <a:t>er</a:t>
            </a:r>
            <a:r>
              <a:rPr lang="en-GB" sz="3400"/>
              <a:t> </a:t>
            </a:r>
            <a:r>
              <a:rPr lang="en-GB" sz="3400" err="1"/>
              <a:t>logoped</a:t>
            </a:r>
            <a:r>
              <a:rPr lang="en-GB" sz="3400"/>
              <a:t> og </a:t>
            </a:r>
            <a:r>
              <a:rPr lang="en-GB" sz="3400" err="1"/>
              <a:t>klinisk</a:t>
            </a:r>
            <a:r>
              <a:rPr lang="nb-NO" sz="3400"/>
              <a:t> lingvist</a:t>
            </a:r>
            <a:r>
              <a:rPr lang="en-GB" sz="3400"/>
              <a:t> </a:t>
            </a:r>
            <a:r>
              <a:rPr lang="en-GB" sz="3400" err="1"/>
              <a:t>ved</a:t>
            </a:r>
            <a:r>
              <a:rPr lang="en-GB" sz="3400"/>
              <a:t> </a:t>
            </a:r>
            <a:r>
              <a:rPr lang="en-GB" sz="3400" i="1" err="1"/>
              <a:t>Center</a:t>
            </a:r>
            <a:r>
              <a:rPr lang="en-GB" sz="3400" i="1"/>
              <a:t> for Rehabilitation</a:t>
            </a:r>
            <a:r>
              <a:rPr lang="en-GB" sz="3400"/>
              <a:t>, </a:t>
            </a:r>
            <a:r>
              <a:rPr lang="en-GB" sz="3400" i="1"/>
              <a:t>University of Groningen</a:t>
            </a:r>
            <a:r>
              <a:rPr lang="en-GB" sz="3400"/>
              <a:t>, Nederland. </a:t>
            </a:r>
            <a:r>
              <a:rPr lang="nb-NO" sz="3400"/>
              <a:t>Hun har forsket mye på taleapraksi og har utviklet et verktøy for diagnostisering av taleapraksi (</a:t>
            </a:r>
            <a:r>
              <a:rPr lang="nl-NL" sz="3400" i="1"/>
              <a:t>Diagnostisch Instrument voor Apraxie van de Spraak</a:t>
            </a:r>
            <a:r>
              <a:rPr lang="nl-NL" sz="3400"/>
              <a:t> (DIAS)) </a:t>
            </a:r>
            <a:r>
              <a:rPr lang="nb-NO" sz="3400"/>
              <a:t>og en applikasjon for klinisk arbeid med taleapraksi (</a:t>
            </a:r>
            <a:r>
              <a:rPr lang="nl-NL" sz="3400" i="1"/>
              <a:t>Therapeutisch Instrument voor Apraxie van de Spraak </a:t>
            </a:r>
            <a:r>
              <a:rPr lang="nl-NL" sz="3400"/>
              <a:t>(TIAS) )</a:t>
            </a:r>
            <a:r>
              <a:rPr lang="nb-NO" sz="3400" i="1"/>
              <a:t>.</a:t>
            </a:r>
            <a:r>
              <a:rPr lang="nb-NO" sz="3400"/>
              <a:t> For dette arbeidet har hun nylig mottatt en pris – </a:t>
            </a:r>
            <a:r>
              <a:rPr lang="nb-NO" sz="3400" i="1"/>
              <a:t>De </a:t>
            </a:r>
            <a:r>
              <a:rPr lang="nb-NO" sz="3400" i="1" err="1"/>
              <a:t>Beatrixoord</a:t>
            </a:r>
            <a:r>
              <a:rPr lang="nb-NO" sz="3400" i="1"/>
              <a:t> Noord-</a:t>
            </a:r>
            <a:r>
              <a:rPr lang="nb-NO" sz="3400" i="1" err="1"/>
              <a:t>Nederlandprijs</a:t>
            </a:r>
            <a:r>
              <a:rPr lang="nb-NO" sz="3400"/>
              <a:t> – som tildeles personer som har gitt et betydelig bidrag til økt kunnskap om, og forståelse for, kroniske sykdommer. Hun vil holde en matnyttig kursdag, underbygget av forskning og med konkrete eksempler fra praksis. På slutten av dagen vil vi få </a:t>
            </a:r>
            <a:r>
              <a:rPr lang="nb-NO" sz="3400" b="1"/>
              <a:t>presentasjon av norske DIAS </a:t>
            </a:r>
            <a:r>
              <a:rPr lang="nb-NO" sz="3400"/>
              <a:t>v/ Øydis Hide og Stig Berdal v/ Statped sørøst.​</a:t>
            </a:r>
          </a:p>
          <a:p>
            <a:pPr fontAlgn="base"/>
            <a:r>
              <a:rPr lang="nb-NO" sz="3400"/>
              <a:t>​</a:t>
            </a:r>
          </a:p>
          <a:p>
            <a:pPr fontAlgn="base"/>
            <a:r>
              <a:rPr lang="nb-NO" sz="4000" b="1"/>
              <a:t>23. november, kl. 9.00</a:t>
            </a:r>
            <a:r>
              <a:rPr lang="en-GB" sz="4000" b="1"/>
              <a:t>–</a:t>
            </a:r>
            <a:r>
              <a:rPr lang="nb-NO" sz="4000" b="1"/>
              <a:t>15.00</a:t>
            </a:r>
            <a:r>
              <a:rPr lang="en-US" sz="4000"/>
              <a:t>​</a:t>
            </a:r>
          </a:p>
          <a:p>
            <a:pPr fontAlgn="base"/>
            <a:r>
              <a:rPr lang="nb-NO" sz="3600" b="1"/>
              <a:t>Hva skjer på afasifeltet i Norge?</a:t>
            </a:r>
            <a:r>
              <a:rPr lang="nb-NO" sz="3600"/>
              <a:t>​</a:t>
            </a:r>
          </a:p>
          <a:p>
            <a:pPr fontAlgn="base"/>
            <a:r>
              <a:rPr lang="nb-NO" sz="3400"/>
              <a:t>Aktuelle praktisk-teoretiske tema fra afasilogopedien.</a:t>
            </a:r>
            <a:r>
              <a:rPr lang="en-US" sz="3400"/>
              <a:t>​</a:t>
            </a:r>
          </a:p>
          <a:p>
            <a:pPr fontAlgn="base"/>
            <a:r>
              <a:rPr lang="nb-NO" sz="3400"/>
              <a:t>​</a:t>
            </a:r>
          </a:p>
          <a:p>
            <a:pPr marL="457200" indent="-457200" fontAlgn="base">
              <a:buFont typeface="Arial" panose="020B0604020202020204" pitchFamily="34" charset="0"/>
              <a:buChar char="•"/>
            </a:pPr>
            <a:r>
              <a:rPr lang="nb-NO" sz="3400" b="1"/>
              <a:t>Telemedisinsk språktrening av afasipasienter etter hjerneslag</a:t>
            </a:r>
            <a:r>
              <a:rPr lang="nb-NO" sz="3400"/>
              <a:t> v/ Hege Prag Øra, lege og stipendiat, forskningsavdelingen, Sunnaas sykehus</a:t>
            </a:r>
            <a:r>
              <a:rPr lang="en-US" sz="3400"/>
              <a:t>​</a:t>
            </a:r>
            <a:r>
              <a:rPr lang="en-US" sz="3400">
                <a:cs typeface="Arial"/>
              </a:rPr>
              <a:t> </a:t>
            </a:r>
            <a:r>
              <a:rPr lang="en-US" sz="3400" err="1">
                <a:cs typeface="Arial"/>
              </a:rPr>
              <a:t>og</a:t>
            </a:r>
            <a:r>
              <a:rPr lang="en-US" sz="3400">
                <a:cs typeface="Arial"/>
              </a:rPr>
              <a:t> Iselin Partee, </a:t>
            </a:r>
            <a:r>
              <a:rPr lang="en-US" sz="3400" err="1">
                <a:cs typeface="Arial"/>
              </a:rPr>
              <a:t>logoped</a:t>
            </a:r>
            <a:r>
              <a:rPr lang="en-US" sz="3400">
                <a:cs typeface="Arial"/>
              </a:rPr>
              <a:t>, </a:t>
            </a:r>
            <a:r>
              <a:rPr lang="en-US" sz="3400" err="1">
                <a:cs typeface="Arial"/>
              </a:rPr>
              <a:t>Sunnaas</a:t>
            </a:r>
            <a:r>
              <a:rPr lang="en-US" sz="3400">
                <a:cs typeface="Arial"/>
              </a:rPr>
              <a:t> </a:t>
            </a:r>
            <a:r>
              <a:rPr lang="en-US" sz="3400" err="1">
                <a:cs typeface="Arial"/>
              </a:rPr>
              <a:t>sykehus</a:t>
            </a:r>
          </a:p>
          <a:p>
            <a:pPr marL="457200" indent="-457200" fontAlgn="base">
              <a:buFont typeface="Arial" panose="020B0604020202020204" pitchFamily="34" charset="0"/>
              <a:buChar char="•"/>
            </a:pPr>
            <a:r>
              <a:rPr lang="nb-NO" sz="3400" b="1"/>
              <a:t>Hvordan legge til rette for brukermedvirkning – med utgangspunkt i et konkret eksempel</a:t>
            </a:r>
            <a:r>
              <a:rPr lang="nb-NO" sz="3400"/>
              <a:t> v/ Karianne Berg, logoped og førsteamanuensis Nord universitet</a:t>
            </a:r>
            <a:r>
              <a:rPr lang="en-US" sz="3400"/>
              <a:t>​</a:t>
            </a:r>
          </a:p>
          <a:p>
            <a:pPr marL="457200" indent="-457200" fontAlgn="base">
              <a:buFont typeface="Arial" panose="020B0604020202020204" pitchFamily="34" charset="0"/>
              <a:buChar char="•"/>
            </a:pPr>
            <a:r>
              <a:rPr lang="nb-NO" sz="3400" b="1"/>
              <a:t>"Hvordan føles det å ha kommunikasjonsvansker?" Råd til logopedistudenter fra personer med afasi</a:t>
            </a:r>
            <a:r>
              <a:rPr lang="nb-NO" sz="3400"/>
              <a:t> v/ Line Haaland-Johansen, logoped og stipendiat, Nord universitet &amp; Karianne Berg, logoped og førsteamanuensis, Nord universitet</a:t>
            </a:r>
            <a:r>
              <a:rPr lang="en-US" sz="3400"/>
              <a:t>​</a:t>
            </a:r>
          </a:p>
          <a:p>
            <a:pPr marL="457200" indent="-457200" fontAlgn="base">
              <a:buFont typeface="Arial" panose="020B0604020202020204" pitchFamily="34" charset="0"/>
              <a:buChar char="•"/>
            </a:pPr>
            <a:r>
              <a:rPr lang="nb-NO" sz="3400" b="1"/>
              <a:t>Praktisk arbeid med ordmobilisering og setningsproduksjon</a:t>
            </a:r>
            <a:r>
              <a:rPr lang="nb-NO" sz="3400"/>
              <a:t>  v/ Monica Norvik, logoped, afasiteamet, Statped sørøst &amp; forsker, </a:t>
            </a:r>
            <a:r>
              <a:rPr lang="nb-NO" sz="3400" err="1"/>
              <a:t>MultiLing</a:t>
            </a:r>
            <a:r>
              <a:rPr lang="nb-NO" sz="3400"/>
              <a:t>, UiO og Nina Høeg, logoped, afasiteamet, Statped sørøst                   </a:t>
            </a:r>
            <a:r>
              <a:rPr lang="en-US" sz="3400"/>
              <a:t>​</a:t>
            </a:r>
          </a:p>
          <a:p>
            <a:pPr fontAlgn="base"/>
            <a:r>
              <a:rPr lang="nb-NO" sz="3400"/>
              <a:t>                                                               Med forbehold om endringer.</a:t>
            </a:r>
            <a:r>
              <a:rPr lang="en-US" sz="3400"/>
              <a:t>​</a:t>
            </a:r>
          </a:p>
          <a:p>
            <a:pPr>
              <a:defRPr/>
            </a:pPr>
            <a:endParaRPr lang="nb-NO" sz="3400"/>
          </a:p>
        </p:txBody>
      </p:sp>
      <p:sp>
        <p:nvSpPr>
          <p:cNvPr id="5" name="Rektangel 4"/>
          <p:cNvSpPr/>
          <p:nvPr/>
        </p:nvSpPr>
        <p:spPr>
          <a:xfrm>
            <a:off x="14940284" y="4925659"/>
            <a:ext cx="5616624" cy="21144250"/>
          </a:xfrm>
          <a:prstGeom prst="rect">
            <a:avLst/>
          </a:prstGeom>
        </p:spPr>
        <p:txBody>
          <a:bodyPr wrap="square" anchor="t">
            <a:spAutoFit/>
          </a:bodyPr>
          <a:lstStyle/>
          <a:p>
            <a:pPr>
              <a:defRPr/>
            </a:pPr>
            <a:r>
              <a:rPr lang="nb-NO" altLang="nb-NO" sz="3600" b="1"/>
              <a:t>Kursavgift: </a:t>
            </a:r>
          </a:p>
          <a:p>
            <a:pPr>
              <a:defRPr/>
            </a:pPr>
            <a:r>
              <a:rPr lang="nb-NO" altLang="nb-NO" sz="3200"/>
              <a:t>Kr. 1200 (inkl. lunsj) for begge dager</a:t>
            </a:r>
          </a:p>
          <a:p>
            <a:pPr>
              <a:defRPr/>
            </a:pPr>
            <a:r>
              <a:rPr lang="nb-NO" altLang="nb-NO" sz="3200"/>
              <a:t>Kr 800 (inkl. lunsj) for én dag</a:t>
            </a:r>
          </a:p>
          <a:p>
            <a:pPr>
              <a:defRPr/>
            </a:pPr>
            <a:r>
              <a:rPr lang="nb-NO" altLang="nb-NO" sz="3200"/>
              <a:t>Kr. 350 (inkl. lunsj) for logopedistudenter </a:t>
            </a:r>
          </a:p>
          <a:p>
            <a:pPr>
              <a:defRPr/>
            </a:pPr>
            <a:r>
              <a:rPr lang="nb-NO" altLang="nb-NO" sz="3200"/>
              <a:t>(gjelder de første 20 som melder seg på)</a:t>
            </a:r>
            <a:endParaRPr lang="nb-NO" altLang="nb-NO" sz="3200" b="1"/>
          </a:p>
          <a:p>
            <a:pPr>
              <a:defRPr/>
            </a:pPr>
            <a:endParaRPr lang="nb-NO" altLang="nb-NO" sz="3200" b="1"/>
          </a:p>
          <a:p>
            <a:pPr>
              <a:defRPr/>
            </a:pPr>
            <a:r>
              <a:rPr lang="nb-NO" altLang="nb-NO" sz="3600" b="1"/>
              <a:t>Bindende påmelding innen 25. oktober</a:t>
            </a:r>
          </a:p>
          <a:p>
            <a:pPr>
              <a:defRPr/>
            </a:pPr>
            <a:r>
              <a:rPr lang="nb-NO" altLang="nb-NO" sz="3200"/>
              <a:t>https://kurs.statped.no</a:t>
            </a:r>
            <a:endParaRPr lang="nb-NO" altLang="nb-NO" sz="3200" b="1"/>
          </a:p>
          <a:p>
            <a:pPr>
              <a:defRPr/>
            </a:pPr>
            <a:endParaRPr lang="nb-NO" altLang="nb-NO" sz="3600"/>
          </a:p>
          <a:p>
            <a:pPr>
              <a:defRPr/>
            </a:pPr>
            <a:r>
              <a:rPr lang="nb-NO" altLang="nb-NO" sz="3200"/>
              <a:t>Eventuell avbestilling etter påmeldingsfristen belastes med kr. 500.</a:t>
            </a:r>
          </a:p>
          <a:p>
            <a:pPr>
              <a:defRPr/>
            </a:pPr>
            <a:endParaRPr lang="nb-NO" altLang="nb-NO" sz="3200" b="1"/>
          </a:p>
          <a:p>
            <a:pPr>
              <a:defRPr/>
            </a:pPr>
            <a:r>
              <a:rPr lang="nb-NO" altLang="nb-NO" sz="3600" b="1"/>
              <a:t>Kurssted:</a:t>
            </a:r>
          </a:p>
          <a:p>
            <a:pPr>
              <a:defRPr/>
            </a:pPr>
            <a:r>
              <a:rPr lang="nb-NO" altLang="nb-NO" sz="3200"/>
              <a:t>Gamle Hovsetervei 3, Oslo (tidligere Huseby kompetansesenter)</a:t>
            </a:r>
          </a:p>
          <a:p>
            <a:pPr>
              <a:defRPr/>
            </a:pPr>
            <a:endParaRPr lang="nb-NO" altLang="nb-NO" sz="3200"/>
          </a:p>
          <a:p>
            <a:pPr>
              <a:defRPr/>
            </a:pPr>
            <a:r>
              <a:rPr lang="nb-NO" altLang="nb-NO" sz="3600" b="1"/>
              <a:t>Videostrømming til flere av </a:t>
            </a:r>
            <a:r>
              <a:rPr lang="nb-NO" altLang="nb-NO" sz="3600" b="1" err="1"/>
              <a:t>Statpeds</a:t>
            </a:r>
            <a:r>
              <a:rPr lang="nb-NO" altLang="nb-NO" sz="3600" b="1"/>
              <a:t> lokasjoner </a:t>
            </a:r>
            <a:r>
              <a:rPr lang="nb-NO" altLang="nb-NO" sz="3200"/>
              <a:t>Mer informasjon kommer.</a:t>
            </a:r>
            <a:r>
              <a:rPr lang="nb-NO" altLang="nb-NO" sz="3600" b="1"/>
              <a:t> </a:t>
            </a:r>
            <a:endParaRPr lang="nn-NO" sz="3200">
              <a:cs typeface="Arial"/>
            </a:endParaRPr>
          </a:p>
          <a:p>
            <a:pPr>
              <a:defRPr/>
            </a:pPr>
            <a:endParaRPr lang="nb-NO" altLang="nb-NO" sz="3600" b="1"/>
          </a:p>
          <a:p>
            <a:pPr>
              <a:spcBef>
                <a:spcPct val="50000"/>
              </a:spcBef>
              <a:defRPr/>
            </a:pPr>
            <a:r>
              <a:rPr lang="nb-NO" altLang="nb-NO" sz="3600" b="1"/>
              <a:t>Kontaktpersoner: </a:t>
            </a:r>
          </a:p>
          <a:p>
            <a:pPr>
              <a:spcBef>
                <a:spcPct val="50000"/>
              </a:spcBef>
              <a:defRPr/>
            </a:pPr>
            <a:r>
              <a:rPr lang="nb-NO" altLang="nb-NO" sz="3600" b="1"/>
              <a:t>Nina Høeg </a:t>
            </a:r>
            <a:r>
              <a:rPr lang="nb-NO" altLang="nb-NO" sz="3200"/>
              <a:t>nina.hoeg@statped.no</a:t>
            </a:r>
          </a:p>
          <a:p>
            <a:pPr>
              <a:spcBef>
                <a:spcPct val="50000"/>
              </a:spcBef>
              <a:defRPr/>
            </a:pPr>
            <a:r>
              <a:rPr lang="de-DE" sz="3600" b="1" err="1"/>
              <a:t>Ingvild</a:t>
            </a:r>
            <a:r>
              <a:rPr lang="de-DE" sz="3600" b="1"/>
              <a:t> </a:t>
            </a:r>
            <a:r>
              <a:rPr lang="de-DE" sz="3600" b="1" err="1"/>
              <a:t>Winsnes</a:t>
            </a:r>
            <a:r>
              <a:rPr lang="de-DE" sz="3200"/>
              <a:t> </a:t>
            </a:r>
            <a:r>
              <a:rPr lang="de-DE" sz="3200" err="1"/>
              <a:t>ingvild.elisabeth.winsnes</a:t>
            </a:r>
            <a:r>
              <a:rPr lang="de-DE" sz="3200"/>
              <a:t>@ statped.no</a:t>
            </a:r>
            <a:endParaRPr lang="de-DE" sz="3200">
              <a:ea typeface="+mn-lt"/>
              <a:cs typeface="+mn-lt"/>
            </a:endParaRPr>
          </a:p>
          <a:p>
            <a:pPr>
              <a:spcBef>
                <a:spcPct val="50000"/>
              </a:spcBef>
              <a:defRPr/>
            </a:pPr>
            <a:r>
              <a:rPr lang="nb-NO" altLang="nb-NO" sz="6000" b="1"/>
              <a:t>Vel møtt på Afasidagene 2018!</a:t>
            </a:r>
          </a:p>
        </p:txBody>
      </p:sp>
      <p:pic>
        <p:nvPicPr>
          <p:cNvPr id="6" name="Picture 11" descr="https://sint.statped.no/sites/dok/Dokumenter/Statped-logo-farger-RGB.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4367" y="27890018"/>
            <a:ext cx="4968552" cy="1152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33940135"/>
      </p:ext>
    </p:extLst>
  </p:cSld>
  <p:clrMapOvr>
    <a:masterClrMapping/>
  </p:clrMapOvr>
</p:sld>
</file>

<file path=ppt/theme/theme1.xml><?xml version="1.0" encoding="utf-8"?>
<a:theme xmlns:a="http://schemas.openxmlformats.org/drawingml/2006/main" name="blank">
  <a:themeElements>
    <a:clrScheme name="Statped">
      <a:dk1>
        <a:sysClr val="windowText" lastClr="000000"/>
      </a:dk1>
      <a:lt1>
        <a:sysClr val="window" lastClr="FFFFFF"/>
      </a:lt1>
      <a:dk2>
        <a:srgbClr val="E74B61"/>
      </a:dk2>
      <a:lt2>
        <a:srgbClr val="E9E9E9"/>
      </a:lt2>
      <a:accent1>
        <a:srgbClr val="E74B61"/>
      </a:accent1>
      <a:accent2>
        <a:srgbClr val="54276E"/>
      </a:accent2>
      <a:accent3>
        <a:srgbClr val="98226E"/>
      </a:accent3>
      <a:accent4>
        <a:srgbClr val="C096B0"/>
      </a:accent4>
      <a:accent5>
        <a:srgbClr val="E31C90"/>
      </a:accent5>
      <a:accent6>
        <a:srgbClr val="8085A0"/>
      </a:accent6>
      <a:hlink>
        <a:srgbClr val="0000FF"/>
      </a:hlink>
      <a:folHlink>
        <a:srgbClr val="800080"/>
      </a:folHlink>
    </a:clrScheme>
    <a:fontScheme name="Office klassis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mal til plakat-A1.pptx" id="{5DDB690E-35DE-4F93-A564-E84C445F1FA5}" vid="{69A01446-9E6D-4B04-9925-17ABC4B4C763}"/>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4BC0022D436F554188E32167DB5CB859" ma:contentTypeVersion="2" ma:contentTypeDescription="Opprett et nytt dokument." ma:contentTypeScope="" ma:versionID="dbafeab946cc939c7451cd9888c60562">
  <xsd:schema xmlns:xsd="http://www.w3.org/2001/XMLSchema" xmlns:xs="http://www.w3.org/2001/XMLSchema" xmlns:p="http://schemas.microsoft.com/office/2006/metadata/properties" xmlns:ns2="e5614a28-0fbc-4299-8c1d-2230a3a9f9b8" targetNamespace="http://schemas.microsoft.com/office/2006/metadata/properties" ma:root="true" ma:fieldsID="30c47a9fdb153510371389035b062584" ns2:_="">
    <xsd:import namespace="e5614a28-0fbc-4299-8c1d-2230a3a9f9b8"/>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5614a28-0fbc-4299-8c1d-2230a3a9f9b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C7619D7-D216-43BB-AF21-E2520FD370BA}">
  <ds:schemaRefs>
    <ds:schemaRef ds:uri="e5614a28-0fbc-4299-8c1d-2230a3a9f9b8"/>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www.w3.org/XML/1998/namespace"/>
  </ds:schemaRefs>
</ds:datastoreItem>
</file>

<file path=customXml/itemProps2.xml><?xml version="1.0" encoding="utf-8"?>
<ds:datastoreItem xmlns:ds="http://schemas.openxmlformats.org/officeDocument/2006/customXml" ds:itemID="{A1506978-84A2-43B0-8B07-91A945F80896}">
  <ds:schemaRefs>
    <ds:schemaRef ds:uri="http://schemas.microsoft.com/sharepoint/v3/contenttype/forms"/>
  </ds:schemaRefs>
</ds:datastoreItem>
</file>

<file path=customXml/itemProps3.xml><?xml version="1.0" encoding="utf-8"?>
<ds:datastoreItem xmlns:ds="http://schemas.openxmlformats.org/officeDocument/2006/customXml" ds:itemID="{BDF1664D-642A-4E74-A632-ABF11A593B4D}">
  <ds:schemaRefs>
    <ds:schemaRef ds:uri="e5614a28-0fbc-4299-8c1d-2230a3a9f9b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A1 Plakat_med profilelement</Template>
  <TotalTime>0</TotalTime>
  <Words>455</Words>
  <Application>Microsoft Office PowerPoint</Application>
  <PresentationFormat>Egendefinert</PresentationFormat>
  <Paragraphs>39</Paragraphs>
  <Slides>1</Slides>
  <Notes>1</Notes>
  <HiddenSlides>0</HiddenSlides>
  <MMClips>0</MMClips>
  <ScaleCrop>false</ScaleCrop>
  <HeadingPairs>
    <vt:vector size="6" baseType="variant">
      <vt:variant>
        <vt:lpstr>Brukte skrifter</vt:lpstr>
      </vt:variant>
      <vt:variant>
        <vt:i4>2</vt:i4>
      </vt:variant>
      <vt:variant>
        <vt:lpstr>Tema</vt:lpstr>
      </vt:variant>
      <vt:variant>
        <vt:i4>1</vt:i4>
      </vt:variant>
      <vt:variant>
        <vt:lpstr>Lysbildetitler</vt:lpstr>
      </vt:variant>
      <vt:variant>
        <vt:i4>1</vt:i4>
      </vt:variant>
    </vt:vector>
  </HeadingPairs>
  <TitlesOfParts>
    <vt:vector size="4" baseType="lpstr">
      <vt:lpstr>Arial</vt:lpstr>
      <vt:lpstr>Calibri</vt:lpstr>
      <vt:lpstr>blank</vt:lpstr>
      <vt:lpstr>PowerPoint-presentasjon</vt:lpstr>
    </vt:vector>
  </TitlesOfParts>
  <Company>Statped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Nina Høeg</dc:creator>
  <dc:description>Template by addpoint.no</dc:description>
  <cp:lastModifiedBy>Karen Sømhovd</cp:lastModifiedBy>
  <cp:revision>1</cp:revision>
  <dcterms:created xsi:type="dcterms:W3CDTF">2017-06-07T12:19:25Z</dcterms:created>
  <dcterms:modified xsi:type="dcterms:W3CDTF">2018-09-25T08:37:19Z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 by">
    <vt:lpwstr>addpoint.no</vt:lpwstr>
  </property>
  <property fmtid="{D5CDD505-2E9C-101B-9397-08002B2CF9AE}" pid="3" name="ContentTypeId">
    <vt:lpwstr>0x0101004BC0022D436F554188E32167DB5CB859</vt:lpwstr>
  </property>
</Properties>
</file>